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  <a:srgbClr val="FF7F75"/>
    <a:srgbClr val="B02B3B"/>
    <a:srgbClr val="005B90"/>
    <a:srgbClr val="3786CD"/>
    <a:srgbClr val="FF5353"/>
    <a:srgbClr val="FF8181"/>
    <a:srgbClr val="FF09CA"/>
    <a:srgbClr val="09FF15"/>
    <a:srgbClr val="09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>
        <p:scale>
          <a:sx n="120" d="100"/>
          <a:sy n="120" d="100"/>
        </p:scale>
        <p:origin x="-150" y="-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15/04/2022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63" Type="http://schemas.openxmlformats.org/officeDocument/2006/relationships/image" Target="../media/image74.jpeg"/><Relationship Id="rId84" Type="http://schemas.openxmlformats.org/officeDocument/2006/relationships/image" Target="../media/image95.png"/><Relationship Id="rId138" Type="http://schemas.openxmlformats.org/officeDocument/2006/relationships/image" Target="../media/image149.jpe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59" Type="http://schemas.openxmlformats.org/officeDocument/2006/relationships/image" Target="../media/image70.jpe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54" Type="http://schemas.openxmlformats.org/officeDocument/2006/relationships/image" Target="../media/image65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49" Type="http://schemas.openxmlformats.org/officeDocument/2006/relationships/image" Target="../media/image60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44" Type="http://schemas.openxmlformats.org/officeDocument/2006/relationships/image" Target="../media/image55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25" Type="http://schemas.openxmlformats.org/officeDocument/2006/relationships/image" Target="../media/image36.tif"/><Relationship Id="rId46" Type="http://schemas.openxmlformats.org/officeDocument/2006/relationships/image" Target="../media/image57.jpeg"/><Relationship Id="rId67" Type="http://schemas.openxmlformats.org/officeDocument/2006/relationships/image" Target="../media/image78.png"/><Relationship Id="rId116" Type="http://schemas.openxmlformats.org/officeDocument/2006/relationships/image" Target="../media/image127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62" Type="http://schemas.openxmlformats.org/officeDocument/2006/relationships/image" Target="../media/image73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5" Type="http://schemas.openxmlformats.org/officeDocument/2006/relationships/image" Target="../media/image26.png"/><Relationship Id="rId36" Type="http://schemas.openxmlformats.org/officeDocument/2006/relationships/image" Target="../media/image47.pn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52" Type="http://schemas.openxmlformats.org/officeDocument/2006/relationships/image" Target="../media/image63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tif"/><Relationship Id="rId47" Type="http://schemas.openxmlformats.org/officeDocument/2006/relationships/image" Target="../media/image58.jpeg"/><Relationship Id="rId68" Type="http://schemas.openxmlformats.org/officeDocument/2006/relationships/image" Target="../media/image79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6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81.png"/><Relationship Id="rId12" Type="http://schemas.openxmlformats.org/officeDocument/2006/relationships/image" Target="../media/image184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10.png"/><Relationship Id="rId5" Type="http://schemas.openxmlformats.org/officeDocument/2006/relationships/image" Target="../media/image183.png"/><Relationship Id="rId10" Type="http://schemas.openxmlformats.org/officeDocument/2006/relationships/image" Target="../media/image1800.png"/><Relationship Id="rId4" Type="http://schemas.openxmlformats.org/officeDocument/2006/relationships/image" Target="../media/image181.png"/><Relationship Id="rId9" Type="http://schemas.openxmlformats.org/officeDocument/2006/relationships/image" Target="../media/image17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2029320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250</Words>
  <Application>Microsoft Office PowerPoint</Application>
  <PresentationFormat>Grand écran</PresentationFormat>
  <Paragraphs>242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35</cp:revision>
  <dcterms:created xsi:type="dcterms:W3CDTF">2021-10-28T12:21:33Z</dcterms:created>
  <dcterms:modified xsi:type="dcterms:W3CDTF">2022-04-15T16:48:35Z</dcterms:modified>
</cp:coreProperties>
</file>